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74" r:id="rId4"/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4AE7A-E9E4-4DB1-B683-702212592DCE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D494A-7D75-4AE4-957B-E9E3FD0733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0009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11E97-9FBD-4D6E-A384-22CFF9ACCC99}" type="datetimeFigureOut">
              <a:rPr lang="en-IN" smtClean="0"/>
              <a:t>02-09-2024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ACBA4-0F36-47B7-889C-FE8165E7A9F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599" y="205585"/>
            <a:ext cx="1889075" cy="5637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25" y="205585"/>
            <a:ext cx="1973562" cy="672804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69900" y="1551954"/>
            <a:ext cx="10998199" cy="2726780"/>
          </a:xfrm>
        </p:spPr>
        <p:txBody>
          <a:bodyPr>
            <a:normAutofit/>
          </a:bodyPr>
          <a:lstStyle/>
          <a:p>
            <a:r>
              <a:rPr lang="en-US" dirty="0" smtClean="0"/>
              <a:t>Title of the article: </a:t>
            </a:r>
            <a:r>
              <a:rPr lang="en-IN" dirty="0"/>
              <a:t>Prediction of diabetes using logistic regression and ensemble techniques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523999" y="4382652"/>
            <a:ext cx="9144000" cy="1256897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b="1" dirty="0" smtClean="0"/>
              <a:t>Author’s Name</a:t>
            </a:r>
          </a:p>
          <a:p>
            <a:r>
              <a:rPr lang="en-US" dirty="0" smtClean="0"/>
              <a:t>Affiliation</a:t>
            </a:r>
          </a:p>
          <a:p>
            <a:r>
              <a:rPr lang="en-US" dirty="0" smtClean="0"/>
              <a:t>Paper </a:t>
            </a:r>
            <a:r>
              <a:rPr lang="en-US" dirty="0"/>
              <a:t>ID: </a:t>
            </a:r>
            <a:r>
              <a:rPr lang="en-US" dirty="0" smtClean="0"/>
              <a:t>XXX</a:t>
            </a:r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17988" y="5743467"/>
            <a:ext cx="1195282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1495425"/>
            <a:r>
              <a:rPr lang="en-IN" b="1" dirty="0"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International Conference on Intelligent Computing and Sustainable Innovations in Technology (IC-SIT</a:t>
            </a:r>
            <a:r>
              <a:rPr lang="en-IN" b="1" dirty="0" smtClean="0">
                <a:effectLst>
                  <a:glow rad="101600">
                    <a:prstClr val="white">
                      <a:alpha val="60000"/>
                    </a:prst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2024</a:t>
            </a:r>
            <a:endParaRPr lang="en-US" b="1" dirty="0">
              <a:effectLst>
                <a:glow rad="101600">
                  <a:prstClr val="white">
                    <a:alpha val="60000"/>
                  </a:prst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892" y="226464"/>
            <a:ext cx="1448002" cy="600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092" y="133401"/>
            <a:ext cx="1808495" cy="7495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337" y="220322"/>
            <a:ext cx="1855763" cy="5538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5" y="133401"/>
            <a:ext cx="1910518" cy="6513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578" y="860681"/>
            <a:ext cx="12179421" cy="5350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 Title</a:t>
            </a:r>
            <a:endParaRPr lang="en-IN" sz="32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6600" y="2006600"/>
            <a:ext cx="805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IN" sz="2800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092" y="133401"/>
            <a:ext cx="1808495" cy="7495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337" y="220322"/>
            <a:ext cx="1855763" cy="5538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5" y="133401"/>
            <a:ext cx="1910518" cy="65131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578" y="860681"/>
            <a:ext cx="12179421" cy="53503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 Title</a:t>
            </a:r>
            <a:endParaRPr lang="en-IN" sz="32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36600" y="2006600"/>
            <a:ext cx="805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IN" sz="28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4781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092" y="133401"/>
            <a:ext cx="1808495" cy="7495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337" y="220322"/>
            <a:ext cx="1855763" cy="5538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5" y="133401"/>
            <a:ext cx="1910518" cy="6513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57594" y="2476500"/>
            <a:ext cx="488210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8800" cap="sm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IN" sz="8800" cap="sm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372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43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Title of the article: Prediction of diabetes using logistic regression and ensemble techniques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Niranjan Ray</dc:creator>
  <cp:lastModifiedBy>SURAJIT</cp:lastModifiedBy>
  <cp:revision>33</cp:revision>
  <dcterms:created xsi:type="dcterms:W3CDTF">2024-02-03T04:49:00Z</dcterms:created>
  <dcterms:modified xsi:type="dcterms:W3CDTF">2024-09-02T03:51:23Z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BAE12D4B6EB74C3DB3E2284A3703C526_12</vt:lpwstr>
  </property>
  <property fmtid="{D5CDD505-2E9C-101B-9397-08002B2CF9AE}" pid="3" name="KSOProductBuildVer">
    <vt:lpwstr>1033-12.2.0.13431</vt:lpwstr>
  </property>
</Properties>
</file>